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A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40EF9-74C2-48DC-A0F8-CCB2ADB21D83}" type="datetimeFigureOut">
              <a:rPr lang="uk-UA" smtClean="0"/>
              <a:t>24.02.2022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54F8D-3768-4D8B-BFCE-C5849EA395F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989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54F8D-3768-4D8B-BFCE-C5849EA395FC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694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72D1-9417-47E0-A85E-2F7A10619604}" type="datetimeFigureOut">
              <a:rPr lang="uk-UA" smtClean="0"/>
              <a:t>24.02.2022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5BE1FF8-3797-4233-9E05-E4CEC506C1D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6697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72D1-9417-47E0-A85E-2F7A10619604}" type="datetimeFigureOut">
              <a:rPr lang="uk-UA" smtClean="0"/>
              <a:t>24.02.2022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BE1FF8-3797-4233-9E05-E4CEC506C1D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1767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72D1-9417-47E0-A85E-2F7A10619604}" type="datetimeFigureOut">
              <a:rPr lang="uk-UA" smtClean="0"/>
              <a:t>24.02.2022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BE1FF8-3797-4233-9E05-E4CEC506C1D9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2378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72D1-9417-47E0-A85E-2F7A10619604}" type="datetimeFigureOut">
              <a:rPr lang="uk-UA" smtClean="0"/>
              <a:t>24.02.2022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BE1FF8-3797-4233-9E05-E4CEC506C1D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3033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72D1-9417-47E0-A85E-2F7A10619604}" type="datetimeFigureOut">
              <a:rPr lang="uk-UA" smtClean="0"/>
              <a:t>24.02.2022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BE1FF8-3797-4233-9E05-E4CEC506C1D9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952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72D1-9417-47E0-A85E-2F7A10619604}" type="datetimeFigureOut">
              <a:rPr lang="uk-UA" smtClean="0"/>
              <a:t>24.02.2022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BE1FF8-3797-4233-9E05-E4CEC506C1D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2030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72D1-9417-47E0-A85E-2F7A10619604}" type="datetimeFigureOut">
              <a:rPr lang="uk-UA" smtClean="0"/>
              <a:t>24.02.2022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1FF8-3797-4233-9E05-E4CEC506C1D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129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72D1-9417-47E0-A85E-2F7A10619604}" type="datetimeFigureOut">
              <a:rPr lang="uk-UA" smtClean="0"/>
              <a:t>24.02.2022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1FF8-3797-4233-9E05-E4CEC506C1D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1018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72D1-9417-47E0-A85E-2F7A10619604}" type="datetimeFigureOut">
              <a:rPr lang="uk-UA" smtClean="0"/>
              <a:t>24.02.2022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1FF8-3797-4233-9E05-E4CEC506C1D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440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72D1-9417-47E0-A85E-2F7A10619604}" type="datetimeFigureOut">
              <a:rPr lang="uk-UA" smtClean="0"/>
              <a:t>24.02.2022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BE1FF8-3797-4233-9E05-E4CEC506C1D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798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72D1-9417-47E0-A85E-2F7A10619604}" type="datetimeFigureOut">
              <a:rPr lang="uk-UA" smtClean="0"/>
              <a:t>24.02.2022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5BE1FF8-3797-4233-9E05-E4CEC506C1D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586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72D1-9417-47E0-A85E-2F7A10619604}" type="datetimeFigureOut">
              <a:rPr lang="uk-UA" smtClean="0"/>
              <a:t>24.02.2022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5BE1FF8-3797-4233-9E05-E4CEC506C1D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1719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72D1-9417-47E0-A85E-2F7A10619604}" type="datetimeFigureOut">
              <a:rPr lang="uk-UA" smtClean="0"/>
              <a:t>24.02.2022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1FF8-3797-4233-9E05-E4CEC506C1D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387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72D1-9417-47E0-A85E-2F7A10619604}" type="datetimeFigureOut">
              <a:rPr lang="uk-UA" smtClean="0"/>
              <a:t>24.02.2022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1FF8-3797-4233-9E05-E4CEC506C1D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006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72D1-9417-47E0-A85E-2F7A10619604}" type="datetimeFigureOut">
              <a:rPr lang="uk-UA" smtClean="0"/>
              <a:t>24.02.2022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E1FF8-3797-4233-9E05-E4CEC506C1D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959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72D1-9417-47E0-A85E-2F7A10619604}" type="datetimeFigureOut">
              <a:rPr lang="uk-UA" smtClean="0"/>
              <a:t>24.02.2022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BE1FF8-3797-4233-9E05-E4CEC506C1D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498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972D1-9417-47E0-A85E-2F7A10619604}" type="datetimeFigureOut">
              <a:rPr lang="uk-UA" smtClean="0"/>
              <a:t>24.02.2022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5BE1FF8-3797-4233-9E05-E4CEC506C1D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047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76A73B"/>
                </a:solidFill>
              </a:rPr>
              <a:t>Результати опитування </a:t>
            </a:r>
            <a:r>
              <a:rPr lang="uk-UA" sz="3200" b="1" dirty="0" smtClean="0">
                <a:solidFill>
                  <a:srgbClr val="76A73B"/>
                </a:solidFill>
              </a:rPr>
              <a:t>учнів </a:t>
            </a:r>
            <a:br>
              <a:rPr lang="uk-UA" sz="3200" b="1" dirty="0" smtClean="0">
                <a:solidFill>
                  <a:srgbClr val="76A73B"/>
                </a:solidFill>
              </a:rPr>
            </a:br>
            <a:r>
              <a:rPr lang="uk-UA" sz="3200" b="1" dirty="0" smtClean="0">
                <a:solidFill>
                  <a:srgbClr val="76A73B"/>
                </a:solidFill>
              </a:rPr>
              <a:t>щодо </a:t>
            </a:r>
            <a:r>
              <a:rPr lang="uk-UA" sz="3200" b="1" dirty="0">
                <a:solidFill>
                  <a:srgbClr val="76A73B"/>
                </a:solidFill>
              </a:rPr>
              <a:t>якості харчування </a:t>
            </a:r>
            <a:br>
              <a:rPr lang="uk-UA" sz="3200" b="1" dirty="0">
                <a:solidFill>
                  <a:srgbClr val="76A73B"/>
                </a:solidFill>
              </a:rPr>
            </a:br>
            <a:r>
              <a:rPr lang="uk-UA" sz="3200" b="1" dirty="0">
                <a:solidFill>
                  <a:srgbClr val="76A73B"/>
                </a:solidFill>
              </a:rPr>
              <a:t>у січні-лютому 2022</a:t>
            </a:r>
            <a:endParaRPr lang="uk-UA" dirty="0">
              <a:solidFill>
                <a:srgbClr val="76A73B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9033" y="2133600"/>
            <a:ext cx="9280356" cy="482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7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097" y="344905"/>
            <a:ext cx="6383998" cy="28635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111" y="3540118"/>
            <a:ext cx="7109510" cy="292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82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253" y="624110"/>
            <a:ext cx="10475494" cy="779574"/>
          </a:xfrm>
        </p:spPr>
        <p:txBody>
          <a:bodyPr/>
          <a:lstStyle/>
          <a:p>
            <a:r>
              <a:rPr lang="ru-RU" dirty="0">
                <a:solidFill>
                  <a:srgbClr val="202124"/>
                </a:solidFill>
                <a:latin typeface="Google Sans"/>
              </a:rPr>
              <a:t>3. </a:t>
            </a:r>
            <a:r>
              <a:rPr lang="ru-RU" dirty="0" err="1">
                <a:solidFill>
                  <a:srgbClr val="202124"/>
                </a:solidFill>
                <a:latin typeface="Google Sans"/>
              </a:rPr>
              <a:t>Якщо</a:t>
            </a:r>
            <a:r>
              <a:rPr lang="ru-RU" dirty="0">
                <a:solidFill>
                  <a:srgbClr val="202124"/>
                </a:solidFill>
                <a:latin typeface="Google Sans"/>
              </a:rPr>
              <a:t> не </a:t>
            </a:r>
            <a:r>
              <a:rPr lang="ru-RU" dirty="0" err="1">
                <a:solidFill>
                  <a:srgbClr val="202124"/>
                </a:solidFill>
                <a:latin typeface="Google Sans"/>
              </a:rPr>
              <a:t>харчуєшся</a:t>
            </a:r>
            <a:r>
              <a:rPr lang="ru-RU" dirty="0">
                <a:solidFill>
                  <a:srgbClr val="202124"/>
                </a:solidFill>
                <a:latin typeface="Google Sans"/>
              </a:rPr>
              <a:t>, то </a:t>
            </a:r>
            <a:r>
              <a:rPr lang="ru-RU" dirty="0" err="1">
                <a:solidFill>
                  <a:srgbClr val="202124"/>
                </a:solidFill>
                <a:latin typeface="Google Sans"/>
              </a:rPr>
              <a:t>чому</a:t>
            </a:r>
            <a:r>
              <a:rPr lang="ru-RU" dirty="0" smtClean="0">
                <a:solidFill>
                  <a:srgbClr val="202124"/>
                </a:solidFill>
                <a:latin typeface="Google Sans"/>
              </a:rPr>
              <a:t>? </a:t>
            </a:r>
            <a:r>
              <a:rPr lang="ru-RU" dirty="0" smtClean="0">
                <a:solidFill>
                  <a:srgbClr val="202124"/>
                </a:solidFill>
                <a:latin typeface="Roboto"/>
              </a:rPr>
              <a:t>107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відповідей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0253" y="1403684"/>
            <a:ext cx="10317496" cy="5045242"/>
          </a:xfrm>
        </p:spPr>
        <p:txBody>
          <a:bodyPr numCol="2">
            <a:normAutofit fontScale="85000" lnSpcReduction="20000"/>
          </a:bodyPr>
          <a:lstStyle/>
          <a:p>
            <a:r>
              <a:rPr lang="ru-RU" dirty="0">
                <a:solidFill>
                  <a:srgbClr val="202124"/>
                </a:solidFill>
                <a:latin typeface="Roboto"/>
              </a:rPr>
              <a:t>Не </a:t>
            </a:r>
            <a:r>
              <a:rPr lang="ru-RU" dirty="0" smtClean="0">
                <a:solidFill>
                  <a:srgbClr val="202124"/>
                </a:solidFill>
                <a:latin typeface="Roboto"/>
              </a:rPr>
              <a:t>хочу - 11</a:t>
            </a:r>
            <a:endParaRPr lang="ru-RU" dirty="0">
              <a:solidFill>
                <a:srgbClr val="202124"/>
              </a:solidFill>
              <a:latin typeface="Roboto"/>
            </a:endParaRPr>
          </a:p>
          <a:p>
            <a:r>
              <a:rPr lang="ru-RU" dirty="0" smtClean="0">
                <a:solidFill>
                  <a:srgbClr val="202124"/>
                </a:solidFill>
                <a:latin typeface="Roboto"/>
              </a:rPr>
              <a:t>Дорого - 4</a:t>
            </a:r>
            <a:endParaRPr lang="ru-RU" dirty="0">
              <a:solidFill>
                <a:srgbClr val="202124"/>
              </a:solidFill>
              <a:latin typeface="Roboto"/>
            </a:endParaRPr>
          </a:p>
          <a:p>
            <a:r>
              <a:rPr lang="ru-RU" dirty="0" smtClean="0">
                <a:solidFill>
                  <a:srgbClr val="202124"/>
                </a:solidFill>
                <a:latin typeface="Roboto"/>
              </a:rPr>
              <a:t>Не смачно - 60</a:t>
            </a:r>
            <a:endParaRPr lang="ru-RU" dirty="0">
              <a:solidFill>
                <a:srgbClr val="202124"/>
              </a:solidFill>
              <a:latin typeface="Roboto"/>
            </a:endParaRPr>
          </a:p>
          <a:p>
            <a:r>
              <a:rPr lang="ru-RU" dirty="0" smtClean="0">
                <a:solidFill>
                  <a:srgbClr val="202124"/>
                </a:solidFill>
                <a:latin typeface="Roboto"/>
              </a:rPr>
              <a:t>Не 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люблю коли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дають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м’ясо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а я прошу не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давати</a:t>
            </a:r>
            <a:endParaRPr lang="ru-RU" dirty="0">
              <a:solidFill>
                <a:srgbClr val="202124"/>
              </a:solidFill>
              <a:latin typeface="Roboto"/>
            </a:endParaRPr>
          </a:p>
          <a:p>
            <a:r>
              <a:rPr lang="ru-RU" dirty="0">
                <a:solidFill>
                  <a:srgbClr val="202124"/>
                </a:solidFill>
                <a:latin typeface="Roboto"/>
              </a:rPr>
              <a:t>Не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подобається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їхня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їжа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 smtClean="0">
                <a:solidFill>
                  <a:srgbClr val="202124"/>
                </a:solidFill>
                <a:latin typeface="Roboto"/>
              </a:rPr>
              <a:t>! - 7</a:t>
            </a:r>
            <a:endParaRPr lang="ru-RU" dirty="0">
              <a:solidFill>
                <a:srgbClr val="202124"/>
              </a:solidFill>
              <a:latin typeface="Roboto"/>
            </a:endParaRPr>
          </a:p>
          <a:p>
            <a:r>
              <a:rPr lang="ru-RU" dirty="0">
                <a:solidFill>
                  <a:srgbClr val="202124"/>
                </a:solidFill>
                <a:latin typeface="Roboto"/>
              </a:rPr>
              <a:t>Там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всьо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дуже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 err="1" smtClean="0">
                <a:solidFill>
                  <a:srgbClr val="202124"/>
                </a:solidFill>
                <a:latin typeface="Roboto"/>
              </a:rPr>
              <a:t>брудно</a:t>
            </a:r>
            <a:r>
              <a:rPr lang="ru-RU" dirty="0" smtClean="0">
                <a:solidFill>
                  <a:srgbClr val="202124"/>
                </a:solidFill>
                <a:latin typeface="Roboto"/>
              </a:rPr>
              <a:t> - 2</a:t>
            </a:r>
            <a:endParaRPr lang="ru-RU" dirty="0">
              <a:solidFill>
                <a:srgbClr val="202124"/>
              </a:solidFill>
              <a:latin typeface="Roboto"/>
            </a:endParaRPr>
          </a:p>
          <a:p>
            <a:r>
              <a:rPr lang="ru-RU" dirty="0" err="1">
                <a:solidFill>
                  <a:srgbClr val="202124"/>
                </a:solidFill>
                <a:latin typeface="Roboto"/>
              </a:rPr>
              <a:t>Забагато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спецій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у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стравах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.</a:t>
            </a:r>
          </a:p>
          <a:p>
            <a:r>
              <a:rPr lang="ru-RU" dirty="0">
                <a:solidFill>
                  <a:srgbClr val="202124"/>
                </a:solidFill>
                <a:latin typeface="Roboto"/>
              </a:rPr>
              <a:t>Я приношу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їжу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з </a:t>
            </a:r>
            <a:r>
              <a:rPr lang="ru-RU" dirty="0" smtClean="0">
                <a:solidFill>
                  <a:srgbClr val="202124"/>
                </a:solidFill>
                <a:latin typeface="Roboto"/>
              </a:rPr>
              <a:t>собою - 20</a:t>
            </a:r>
            <a:endParaRPr lang="ru-RU" dirty="0">
              <a:solidFill>
                <a:srgbClr val="202124"/>
              </a:solidFill>
              <a:latin typeface="Roboto"/>
            </a:endParaRPr>
          </a:p>
          <a:p>
            <a:r>
              <a:rPr lang="ru-RU" dirty="0">
                <a:solidFill>
                  <a:srgbClr val="202124"/>
                </a:solidFill>
                <a:latin typeface="Roboto"/>
              </a:rPr>
              <a:t>Велика </a:t>
            </a:r>
            <a:r>
              <a:rPr lang="ru-RU" dirty="0" err="1" smtClean="0">
                <a:solidFill>
                  <a:srgbClr val="202124"/>
                </a:solidFill>
                <a:latin typeface="Roboto"/>
              </a:rPr>
              <a:t>черга</a:t>
            </a:r>
            <a:r>
              <a:rPr lang="ru-RU" dirty="0" smtClean="0">
                <a:solidFill>
                  <a:srgbClr val="202124"/>
                </a:solidFill>
                <a:latin typeface="Roboto"/>
              </a:rPr>
              <a:t> - 6</a:t>
            </a:r>
            <a:endParaRPr lang="ru-RU" dirty="0">
              <a:solidFill>
                <a:srgbClr val="202124"/>
              </a:solidFill>
              <a:latin typeface="Roboto"/>
            </a:endParaRPr>
          </a:p>
          <a:p>
            <a:r>
              <a:rPr lang="ru-RU" dirty="0" err="1" smtClean="0">
                <a:solidFill>
                  <a:srgbClr val="202124"/>
                </a:solidFill>
                <a:latin typeface="Roboto"/>
              </a:rPr>
              <a:t>Купляю</a:t>
            </a:r>
            <a:r>
              <a:rPr lang="ru-RU" dirty="0" smtClean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у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буфеті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 err="1" smtClean="0">
                <a:solidFill>
                  <a:srgbClr val="202124"/>
                </a:solidFill>
                <a:latin typeface="Roboto"/>
              </a:rPr>
              <a:t>круасани</a:t>
            </a:r>
            <a:endParaRPr lang="ru-RU" dirty="0">
              <a:solidFill>
                <a:srgbClr val="202124"/>
              </a:solidFill>
              <a:latin typeface="Roboto"/>
            </a:endParaRPr>
          </a:p>
          <a:p>
            <a:r>
              <a:rPr lang="ru-RU" dirty="0" err="1" smtClean="0">
                <a:solidFill>
                  <a:srgbClr val="202124"/>
                </a:solidFill>
                <a:latin typeface="Roboto"/>
              </a:rPr>
              <a:t>Досить</a:t>
            </a:r>
            <a:r>
              <a:rPr lang="ru-RU" dirty="0" smtClean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 err="1" smtClean="0">
                <a:solidFill>
                  <a:srgbClr val="202124"/>
                </a:solidFill>
                <a:latin typeface="Roboto"/>
              </a:rPr>
              <a:t>малі</a:t>
            </a:r>
            <a:r>
              <a:rPr lang="ru-RU" dirty="0" smtClean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порції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для </a:t>
            </a:r>
            <a:r>
              <a:rPr lang="ru-RU" dirty="0" err="1" smtClean="0">
                <a:solidFill>
                  <a:srgbClr val="202124"/>
                </a:solidFill>
                <a:latin typeface="Roboto"/>
              </a:rPr>
              <a:t>учнів</a:t>
            </a:r>
            <a:r>
              <a:rPr lang="ru-RU" dirty="0" smtClean="0">
                <a:solidFill>
                  <a:srgbClr val="202124"/>
                </a:solidFill>
                <a:latin typeface="Roboto"/>
              </a:rPr>
              <a:t> - 2</a:t>
            </a:r>
            <a:endParaRPr lang="ru-RU" dirty="0">
              <a:solidFill>
                <a:srgbClr val="202124"/>
              </a:solidFill>
              <a:latin typeface="Roboto"/>
            </a:endParaRPr>
          </a:p>
          <a:p>
            <a:r>
              <a:rPr lang="ru-RU" dirty="0" err="1" smtClean="0">
                <a:solidFill>
                  <a:srgbClr val="202124"/>
                </a:solidFill>
                <a:latin typeface="Roboto"/>
              </a:rPr>
              <a:t>сніданки</a:t>
            </a:r>
            <a:r>
              <a:rPr lang="ru-RU" dirty="0" smtClean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холодні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завжди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не </a:t>
            </a:r>
            <a:r>
              <a:rPr lang="ru-RU" dirty="0" err="1" smtClean="0">
                <a:solidFill>
                  <a:srgbClr val="202124"/>
                </a:solidFill>
                <a:latin typeface="Roboto"/>
              </a:rPr>
              <a:t>підігріті</a:t>
            </a:r>
            <a:r>
              <a:rPr lang="ru-RU" dirty="0" smtClean="0">
                <a:solidFill>
                  <a:srgbClr val="202124"/>
                </a:solidFill>
                <a:latin typeface="Roboto"/>
              </a:rPr>
              <a:t> - 3</a:t>
            </a:r>
            <a:endParaRPr lang="ru-RU" dirty="0">
              <a:solidFill>
                <a:srgbClr val="202124"/>
              </a:solidFill>
              <a:latin typeface="Roboto"/>
            </a:endParaRPr>
          </a:p>
          <a:p>
            <a:r>
              <a:rPr lang="ru-RU" dirty="0" err="1" smtClean="0">
                <a:solidFill>
                  <a:srgbClr val="202124"/>
                </a:solidFill>
                <a:latin typeface="Roboto"/>
              </a:rPr>
              <a:t>Бо</a:t>
            </a:r>
            <a:r>
              <a:rPr lang="ru-RU" dirty="0" smtClean="0">
                <a:solidFill>
                  <a:srgbClr val="202124"/>
                </a:solidFill>
                <a:latin typeface="Roboto"/>
              </a:rPr>
              <a:t> я 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не люблю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їсти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в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школі</a:t>
            </a:r>
            <a:endParaRPr lang="ru-RU" dirty="0">
              <a:solidFill>
                <a:srgbClr val="202124"/>
              </a:solidFill>
              <a:latin typeface="Roboto"/>
            </a:endParaRPr>
          </a:p>
          <a:p>
            <a:r>
              <a:rPr lang="ru-RU" dirty="0" smtClean="0">
                <a:solidFill>
                  <a:srgbClr val="202124"/>
                </a:solidFill>
                <a:latin typeface="Roboto"/>
              </a:rPr>
              <a:t>Не люблю 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кашу💩💩💩💩</a:t>
            </a:r>
          </a:p>
          <a:p>
            <a:r>
              <a:rPr lang="ru-RU" dirty="0" smtClean="0">
                <a:solidFill>
                  <a:srgbClr val="202124"/>
                </a:solidFill>
                <a:latin typeface="Roboto"/>
              </a:rPr>
              <a:t>Тому </a:t>
            </a:r>
            <a:r>
              <a:rPr lang="ru-RU" dirty="0" err="1" smtClean="0">
                <a:solidFill>
                  <a:srgbClr val="202124"/>
                </a:solidFill>
                <a:latin typeface="Roboto"/>
              </a:rPr>
              <a:t>що</a:t>
            </a:r>
            <a:r>
              <a:rPr lang="ru-RU" dirty="0" smtClean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я люблю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купляти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все на 2 </a:t>
            </a:r>
            <a:r>
              <a:rPr lang="ru-RU" dirty="0" err="1" smtClean="0">
                <a:solidFill>
                  <a:srgbClr val="202124"/>
                </a:solidFill>
                <a:latin typeface="Roboto"/>
              </a:rPr>
              <a:t>уроці</a:t>
            </a:r>
            <a:r>
              <a:rPr lang="ru-RU" dirty="0" smtClean="0">
                <a:solidFill>
                  <a:srgbClr val="202124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щоб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не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чекати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довго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до четвертого уроку і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це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не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дуже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 err="1" smtClean="0">
                <a:solidFill>
                  <a:srgbClr val="202124"/>
                </a:solidFill>
                <a:latin typeface="Roboto"/>
              </a:rPr>
              <a:t>зручно</a:t>
            </a:r>
            <a:endParaRPr lang="ru-RU" dirty="0">
              <a:solidFill>
                <a:srgbClr val="202124"/>
              </a:solidFill>
              <a:latin typeface="Roboto"/>
            </a:endParaRPr>
          </a:p>
          <a:p>
            <a:r>
              <a:rPr lang="ru-RU" dirty="0" err="1" smtClean="0">
                <a:solidFill>
                  <a:srgbClr val="202124"/>
                </a:solidFill>
                <a:latin typeface="Roboto"/>
              </a:rPr>
              <a:t>Снідаю</a:t>
            </a:r>
            <a:r>
              <a:rPr lang="ru-RU" dirty="0" smtClean="0">
                <a:solidFill>
                  <a:srgbClr val="202124"/>
                </a:solidFill>
                <a:latin typeface="Roboto"/>
              </a:rPr>
              <a:t> (</a:t>
            </a:r>
            <a:r>
              <a:rPr lang="ru-RU" dirty="0" err="1" smtClean="0">
                <a:solidFill>
                  <a:srgbClr val="202124"/>
                </a:solidFill>
                <a:latin typeface="Roboto"/>
              </a:rPr>
              <a:t>або</a:t>
            </a:r>
            <a:r>
              <a:rPr lang="ru-RU" dirty="0" smtClean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 err="1" smtClean="0">
                <a:solidFill>
                  <a:srgbClr val="202124"/>
                </a:solidFill>
                <a:latin typeface="Roboto"/>
              </a:rPr>
              <a:t>обідаю</a:t>
            </a:r>
            <a:r>
              <a:rPr lang="ru-RU" dirty="0" smtClean="0">
                <a:solidFill>
                  <a:srgbClr val="202124"/>
                </a:solidFill>
                <a:latin typeface="Roboto"/>
              </a:rPr>
              <a:t>)  </a:t>
            </a:r>
            <a:r>
              <a:rPr lang="ru-RU" dirty="0" err="1" smtClean="0">
                <a:solidFill>
                  <a:srgbClr val="202124"/>
                </a:solidFill>
                <a:latin typeface="Roboto"/>
              </a:rPr>
              <a:t>вдома</a:t>
            </a:r>
            <a:r>
              <a:rPr lang="ru-RU" dirty="0" smtClean="0">
                <a:solidFill>
                  <a:srgbClr val="202124"/>
                </a:solidFill>
                <a:latin typeface="Roboto"/>
              </a:rPr>
              <a:t> - 3</a:t>
            </a:r>
            <a:endParaRPr lang="ru-RU" dirty="0">
              <a:solidFill>
                <a:srgbClr val="202124"/>
              </a:solidFill>
              <a:latin typeface="Roboto"/>
            </a:endParaRPr>
          </a:p>
          <a:p>
            <a:r>
              <a:rPr lang="ru-RU" dirty="0" err="1" smtClean="0">
                <a:solidFill>
                  <a:srgbClr val="202124"/>
                </a:solidFill>
                <a:latin typeface="Roboto"/>
              </a:rPr>
              <a:t>Мені</a:t>
            </a:r>
            <a:r>
              <a:rPr lang="ru-RU" dirty="0" smtClean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 err="1" smtClean="0">
                <a:solidFill>
                  <a:srgbClr val="202124"/>
                </a:solidFill>
                <a:latin typeface="Roboto"/>
              </a:rPr>
              <a:t>погана</a:t>
            </a:r>
            <a:r>
              <a:rPr lang="ru-RU" dirty="0" smtClean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їда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попадається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волосся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не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солене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або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дуже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 smtClean="0">
                <a:solidFill>
                  <a:srgbClr val="202124"/>
                </a:solidFill>
                <a:latin typeface="Roboto"/>
              </a:rPr>
              <a:t>пересолено,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дуже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гаряче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і не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доварене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або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не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дороблене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!!!</a:t>
            </a:r>
          </a:p>
          <a:p>
            <a:r>
              <a:rPr lang="ru-RU" dirty="0" err="1" smtClean="0">
                <a:solidFill>
                  <a:srgbClr val="202124"/>
                </a:solidFill>
                <a:latin typeface="Roboto"/>
              </a:rPr>
              <a:t>Бо</a:t>
            </a:r>
            <a:r>
              <a:rPr lang="ru-RU" dirty="0" smtClean="0">
                <a:solidFill>
                  <a:srgbClr val="202124"/>
                </a:solidFill>
                <a:latin typeface="Roboto"/>
              </a:rPr>
              <a:t> все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холодне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або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дуже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жирне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,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або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не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акуратно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подано</a:t>
            </a:r>
          </a:p>
          <a:p>
            <a:r>
              <a:rPr lang="ru-RU" dirty="0" err="1" smtClean="0">
                <a:solidFill>
                  <a:srgbClr val="202124"/>
                </a:solidFill>
                <a:latin typeface="Roboto"/>
              </a:rPr>
              <a:t>Ціна</a:t>
            </a:r>
            <a:r>
              <a:rPr lang="ru-RU" dirty="0" smtClean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невідповідає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якості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данного продукту.</a:t>
            </a:r>
          </a:p>
          <a:p>
            <a:r>
              <a:rPr lang="ru-RU" dirty="0" err="1">
                <a:solidFill>
                  <a:srgbClr val="202124"/>
                </a:solidFill>
                <a:latin typeface="Roboto"/>
              </a:rPr>
              <a:t>Несмачно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, холодна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їжа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, кружки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подряпані,нечисто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, чай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холодний,попадаються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деколи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волосся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і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подібні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штуки</a:t>
            </a:r>
          </a:p>
          <a:p>
            <a:r>
              <a:rPr lang="ru-RU" dirty="0" err="1" smtClean="0">
                <a:solidFill>
                  <a:srgbClr val="202124"/>
                </a:solidFill>
                <a:latin typeface="Roboto"/>
              </a:rPr>
              <a:t>Їжа</a:t>
            </a:r>
            <a:r>
              <a:rPr lang="ru-RU" dirty="0" smtClean="0">
                <a:solidFill>
                  <a:srgbClr val="202124"/>
                </a:solidFill>
                <a:latin typeface="Roboto"/>
              </a:rPr>
              <a:t>  </a:t>
            </a:r>
            <a:r>
              <a:rPr lang="ru-RU" dirty="0" err="1" smtClean="0">
                <a:solidFill>
                  <a:srgbClr val="202124"/>
                </a:solidFill>
                <a:latin typeface="Roboto"/>
              </a:rPr>
              <a:t>одноманітна</a:t>
            </a:r>
            <a:endParaRPr lang="ru-RU" dirty="0">
              <a:solidFill>
                <a:srgbClr val="202124"/>
              </a:solidFill>
              <a:latin typeface="Roboto"/>
            </a:endParaRPr>
          </a:p>
          <a:p>
            <a:r>
              <a:rPr lang="ru-RU" dirty="0" smtClean="0">
                <a:solidFill>
                  <a:srgbClr val="202124"/>
                </a:solidFill>
                <a:latin typeface="Roboto"/>
              </a:rPr>
              <a:t>один 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раз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отруїлася</a:t>
            </a:r>
            <a:endParaRPr lang="ru-RU" dirty="0">
              <a:solidFill>
                <a:srgbClr val="202124"/>
              </a:solidFill>
              <a:latin typeface="Roboto"/>
            </a:endParaRPr>
          </a:p>
          <a:p>
            <a:r>
              <a:rPr lang="ru-RU" dirty="0">
                <a:solidFill>
                  <a:srgbClr val="202124"/>
                </a:solidFill>
                <a:latin typeface="Roboto"/>
              </a:rPr>
              <a:t>Не люблю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деякі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страви</a:t>
            </a:r>
          </a:p>
          <a:p>
            <a:r>
              <a:rPr lang="ru-RU" dirty="0">
                <a:solidFill>
                  <a:srgbClr val="202124"/>
                </a:solidFill>
                <a:latin typeface="Roboto"/>
              </a:rPr>
              <a:t>Не маю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бажання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якби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були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фрукти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то би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харчувався</a:t>
            </a:r>
            <a:endParaRPr lang="ru-RU" dirty="0">
              <a:solidFill>
                <a:srgbClr val="202124"/>
              </a:solidFill>
              <a:latin typeface="Roboto"/>
            </a:endParaRPr>
          </a:p>
          <a:p>
            <a:r>
              <a:rPr lang="ru-RU" dirty="0" err="1" smtClean="0">
                <a:solidFill>
                  <a:srgbClr val="202124"/>
                </a:solidFill>
                <a:latin typeface="Roboto"/>
              </a:rPr>
              <a:t>Незадовільний</a:t>
            </a:r>
            <a:r>
              <a:rPr lang="ru-RU" dirty="0" smtClean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стан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столових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приборів</a:t>
            </a:r>
            <a:endParaRPr lang="ru-RU" dirty="0">
              <a:solidFill>
                <a:srgbClr val="202124"/>
              </a:solidFill>
              <a:latin typeface="Roboto"/>
            </a:endParaRPr>
          </a:p>
          <a:p>
            <a:r>
              <a:rPr lang="ru-RU" dirty="0" err="1" smtClean="0">
                <a:solidFill>
                  <a:srgbClr val="202124"/>
                </a:solidFill>
                <a:latin typeface="Roboto"/>
              </a:rPr>
              <a:t>Бо</a:t>
            </a:r>
            <a:r>
              <a:rPr lang="ru-RU" dirty="0" smtClean="0">
                <a:solidFill>
                  <a:srgbClr val="202124"/>
                </a:solidFill>
                <a:latin typeface="Roboto"/>
              </a:rPr>
              <a:t> 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мене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немає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 в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школі</a:t>
            </a:r>
            <a:endParaRPr lang="ru-RU" dirty="0">
              <a:solidFill>
                <a:srgbClr val="202124"/>
              </a:solidFill>
              <a:latin typeface="Roboto"/>
            </a:endParaRPr>
          </a:p>
          <a:p>
            <a:r>
              <a:rPr lang="ru-RU" dirty="0" smtClean="0">
                <a:solidFill>
                  <a:srgbClr val="202124"/>
                </a:solidFill>
                <a:latin typeface="Roboto"/>
              </a:rPr>
              <a:t>Нету </a:t>
            </a:r>
            <a:r>
              <a:rPr lang="ru-RU" dirty="0">
                <a:solidFill>
                  <a:srgbClr val="202124"/>
                </a:solidFill>
                <a:latin typeface="Roboto"/>
              </a:rPr>
              <a:t>грошей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1839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6981" y="453303"/>
            <a:ext cx="5551290" cy="22658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828" y="1062280"/>
            <a:ext cx="6434665" cy="2659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3424" y="3472900"/>
            <a:ext cx="6551042" cy="272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61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737" y="1347538"/>
            <a:ext cx="10461875" cy="4371474"/>
          </a:xfrm>
        </p:spPr>
        <p:txBody>
          <a:bodyPr numCol="3">
            <a:normAutofit/>
          </a:bodyPr>
          <a:lstStyle/>
          <a:p>
            <a:r>
              <a:rPr lang="uk-UA" dirty="0" smtClean="0">
                <a:solidFill>
                  <a:srgbClr val="202124"/>
                </a:solidFill>
                <a:latin typeface="Roboto"/>
              </a:rPr>
              <a:t>Борщ - 13</a:t>
            </a:r>
            <a:endParaRPr lang="uk-UA" dirty="0">
              <a:solidFill>
                <a:srgbClr val="202124"/>
              </a:solidFill>
              <a:latin typeface="Roboto"/>
            </a:endParaRPr>
          </a:p>
          <a:p>
            <a:r>
              <a:rPr lang="uk-UA" dirty="0" smtClean="0">
                <a:solidFill>
                  <a:srgbClr val="202124"/>
                </a:solidFill>
                <a:latin typeface="Roboto"/>
              </a:rPr>
              <a:t>Оладки - 11</a:t>
            </a:r>
            <a:endParaRPr lang="uk-UA" dirty="0">
              <a:solidFill>
                <a:srgbClr val="202124"/>
              </a:solidFill>
              <a:latin typeface="Roboto"/>
            </a:endParaRPr>
          </a:p>
          <a:p>
            <a:r>
              <a:rPr lang="uk-UA" dirty="0" smtClean="0">
                <a:solidFill>
                  <a:srgbClr val="202124"/>
                </a:solidFill>
                <a:latin typeface="Roboto"/>
              </a:rPr>
              <a:t>Сирники - 3</a:t>
            </a:r>
            <a:endParaRPr lang="uk-UA" dirty="0">
              <a:solidFill>
                <a:srgbClr val="202124"/>
              </a:solidFill>
              <a:latin typeface="Roboto"/>
            </a:endParaRPr>
          </a:p>
          <a:p>
            <a:r>
              <a:rPr lang="uk-UA" dirty="0" smtClean="0">
                <a:solidFill>
                  <a:srgbClr val="202124"/>
                </a:solidFill>
                <a:latin typeface="Roboto"/>
              </a:rPr>
              <a:t>Немає - 14</a:t>
            </a:r>
            <a:endParaRPr lang="uk-UA" dirty="0">
              <a:solidFill>
                <a:srgbClr val="202124"/>
              </a:solidFill>
              <a:latin typeface="Roboto"/>
            </a:endParaRPr>
          </a:p>
          <a:p>
            <a:r>
              <a:rPr lang="uk-UA" dirty="0" smtClean="0">
                <a:solidFill>
                  <a:srgbClr val="202124"/>
                </a:solidFill>
                <a:latin typeface="Roboto"/>
              </a:rPr>
              <a:t>Макарони - 11</a:t>
            </a:r>
            <a:endParaRPr lang="uk-UA" dirty="0">
              <a:solidFill>
                <a:srgbClr val="202124"/>
              </a:solidFill>
              <a:latin typeface="Roboto"/>
            </a:endParaRPr>
          </a:p>
          <a:p>
            <a:pPr lvl="0">
              <a:buClr>
                <a:srgbClr val="E78712"/>
              </a:buClr>
            </a:pPr>
            <a:r>
              <a:rPr lang="uk-UA" dirty="0" smtClean="0">
                <a:solidFill>
                  <a:srgbClr val="202124"/>
                </a:solidFill>
                <a:latin typeface="Roboto"/>
              </a:rPr>
              <a:t>Картопля </a:t>
            </a:r>
            <a:r>
              <a:rPr lang="uk-UA" dirty="0">
                <a:solidFill>
                  <a:srgbClr val="202124"/>
                </a:solidFill>
                <a:latin typeface="Roboto"/>
              </a:rPr>
              <a:t>з </a:t>
            </a:r>
            <a:r>
              <a:rPr lang="uk-UA" dirty="0" smtClean="0">
                <a:solidFill>
                  <a:srgbClr val="202124"/>
                </a:solidFill>
                <a:latin typeface="Roboto"/>
              </a:rPr>
              <a:t>котлетою😁👍 - 13</a:t>
            </a:r>
            <a:endParaRPr lang="uk-UA" dirty="0">
              <a:solidFill>
                <a:srgbClr val="202124"/>
              </a:solidFill>
              <a:latin typeface="Roboto"/>
            </a:endParaRPr>
          </a:p>
          <a:p>
            <a:r>
              <a:rPr lang="uk-UA" dirty="0">
                <a:solidFill>
                  <a:srgbClr val="202124"/>
                </a:solidFill>
                <a:latin typeface="Roboto"/>
              </a:rPr>
              <a:t>Картопля з </a:t>
            </a:r>
            <a:r>
              <a:rPr lang="uk-UA" dirty="0" smtClean="0">
                <a:solidFill>
                  <a:srgbClr val="202124"/>
                </a:solidFill>
                <a:latin typeface="Roboto"/>
              </a:rPr>
              <a:t>сосискою (в меню не було, а звідки?)</a:t>
            </a:r>
            <a:endParaRPr lang="uk-UA" dirty="0">
              <a:solidFill>
                <a:srgbClr val="202124"/>
              </a:solidFill>
              <a:latin typeface="Roboto"/>
            </a:endParaRPr>
          </a:p>
          <a:p>
            <a:r>
              <a:rPr lang="uk-UA" dirty="0" smtClean="0">
                <a:solidFill>
                  <a:srgbClr val="202124"/>
                </a:solidFill>
                <a:latin typeface="Roboto"/>
              </a:rPr>
              <a:t>Картопля - 9</a:t>
            </a:r>
            <a:endParaRPr lang="uk-UA" dirty="0">
              <a:solidFill>
                <a:srgbClr val="202124"/>
              </a:solidFill>
              <a:latin typeface="Roboto"/>
            </a:endParaRPr>
          </a:p>
          <a:p>
            <a:r>
              <a:rPr lang="uk-UA" dirty="0" smtClean="0">
                <a:solidFill>
                  <a:srgbClr val="202124"/>
                </a:solidFill>
                <a:latin typeface="Roboto"/>
              </a:rPr>
              <a:t>Гречка - 6</a:t>
            </a:r>
            <a:endParaRPr lang="uk-UA" dirty="0">
              <a:solidFill>
                <a:srgbClr val="202124"/>
              </a:solidFill>
              <a:latin typeface="Roboto"/>
            </a:endParaRPr>
          </a:p>
          <a:p>
            <a:r>
              <a:rPr lang="uk-UA" dirty="0">
                <a:solidFill>
                  <a:srgbClr val="202124"/>
                </a:solidFill>
                <a:latin typeface="Roboto"/>
              </a:rPr>
              <a:t>Пшенична каша з </a:t>
            </a:r>
            <a:r>
              <a:rPr lang="uk-UA" dirty="0" smtClean="0">
                <a:solidFill>
                  <a:srgbClr val="202124"/>
                </a:solidFill>
                <a:latin typeface="Roboto"/>
              </a:rPr>
              <a:t>м'ясом - 1</a:t>
            </a:r>
            <a:endParaRPr lang="uk-UA" dirty="0">
              <a:solidFill>
                <a:srgbClr val="202124"/>
              </a:solidFill>
              <a:latin typeface="Roboto"/>
            </a:endParaRPr>
          </a:p>
          <a:p>
            <a:r>
              <a:rPr lang="uk-UA" dirty="0" smtClean="0">
                <a:solidFill>
                  <a:srgbClr val="202124"/>
                </a:solidFill>
                <a:latin typeface="Roboto"/>
              </a:rPr>
              <a:t>Рис </a:t>
            </a:r>
            <a:r>
              <a:rPr lang="uk-UA" dirty="0">
                <a:solidFill>
                  <a:srgbClr val="202124"/>
                </a:solidFill>
                <a:latin typeface="Roboto"/>
              </a:rPr>
              <a:t>з куркою </a:t>
            </a:r>
            <a:r>
              <a:rPr lang="uk-UA" dirty="0" smtClean="0">
                <a:solidFill>
                  <a:srgbClr val="202124"/>
                </a:solidFill>
                <a:latin typeface="Roboto"/>
              </a:rPr>
              <a:t>– 3</a:t>
            </a:r>
          </a:p>
          <a:p>
            <a:r>
              <a:rPr lang="uk-UA" dirty="0" smtClean="0">
                <a:solidFill>
                  <a:srgbClr val="202124"/>
                </a:solidFill>
                <a:latin typeface="Roboto"/>
              </a:rPr>
              <a:t>Рис - 1</a:t>
            </a:r>
            <a:endParaRPr lang="uk-UA" dirty="0">
              <a:solidFill>
                <a:srgbClr val="202124"/>
              </a:solidFill>
              <a:latin typeface="Roboto"/>
            </a:endParaRPr>
          </a:p>
          <a:p>
            <a:r>
              <a:rPr lang="uk-UA" dirty="0">
                <a:solidFill>
                  <a:srgbClr val="202124"/>
                </a:solidFill>
                <a:latin typeface="Roboto"/>
              </a:rPr>
              <a:t>Котлети - 5</a:t>
            </a:r>
          </a:p>
          <a:p>
            <a:r>
              <a:rPr lang="uk-UA" dirty="0">
                <a:solidFill>
                  <a:srgbClr val="202124"/>
                </a:solidFill>
                <a:latin typeface="Roboto"/>
              </a:rPr>
              <a:t>Котлета рибна</a:t>
            </a:r>
          </a:p>
          <a:p>
            <a:r>
              <a:rPr lang="uk-UA" dirty="0" smtClean="0">
                <a:solidFill>
                  <a:srgbClr val="202124"/>
                </a:solidFill>
                <a:latin typeface="Roboto"/>
              </a:rPr>
              <a:t>Випічка, </a:t>
            </a:r>
            <a:r>
              <a:rPr lang="uk-UA" dirty="0" err="1" smtClean="0">
                <a:solidFill>
                  <a:srgbClr val="202124"/>
                </a:solidFill>
                <a:latin typeface="Roboto"/>
              </a:rPr>
              <a:t>круасани</a:t>
            </a:r>
            <a:r>
              <a:rPr lang="uk-UA" dirty="0" smtClean="0">
                <a:solidFill>
                  <a:srgbClr val="202124"/>
                </a:solidFill>
                <a:latin typeface="Roboto"/>
              </a:rPr>
              <a:t> - 1</a:t>
            </a:r>
            <a:endParaRPr lang="uk-UA" dirty="0">
              <a:solidFill>
                <a:srgbClr val="202124"/>
              </a:solidFill>
              <a:latin typeface="Roboto"/>
            </a:endParaRPr>
          </a:p>
          <a:p>
            <a:r>
              <a:rPr lang="uk-UA" dirty="0" err="1" smtClean="0">
                <a:solidFill>
                  <a:srgbClr val="202124"/>
                </a:solidFill>
                <a:latin typeface="Roboto"/>
              </a:rPr>
              <a:t>Зупа</a:t>
            </a:r>
            <a:r>
              <a:rPr lang="uk-UA" dirty="0" smtClean="0">
                <a:solidFill>
                  <a:srgbClr val="202124"/>
                </a:solidFill>
                <a:latin typeface="Roboto"/>
              </a:rPr>
              <a:t> - 1</a:t>
            </a:r>
            <a:endParaRPr lang="uk-UA" dirty="0">
              <a:solidFill>
                <a:srgbClr val="202124"/>
              </a:solidFill>
              <a:latin typeface="Roboto"/>
            </a:endParaRPr>
          </a:p>
          <a:p>
            <a:r>
              <a:rPr lang="uk-UA" dirty="0" smtClean="0">
                <a:solidFill>
                  <a:srgbClr val="202124"/>
                </a:solidFill>
                <a:latin typeface="Roboto"/>
              </a:rPr>
              <a:t>Грошовий суп (певно, гороховий))) - 4</a:t>
            </a:r>
            <a:endParaRPr lang="uk-UA" dirty="0">
              <a:solidFill>
                <a:srgbClr val="202124"/>
              </a:solidFill>
              <a:latin typeface="Roboto"/>
            </a:endParaRPr>
          </a:p>
          <a:p>
            <a:r>
              <a:rPr lang="uk-UA" dirty="0" smtClean="0">
                <a:solidFill>
                  <a:srgbClr val="202124"/>
                </a:solidFill>
                <a:latin typeface="Roboto"/>
              </a:rPr>
              <a:t>Суп </a:t>
            </a:r>
            <a:r>
              <a:rPr lang="uk-UA" dirty="0">
                <a:solidFill>
                  <a:srgbClr val="202124"/>
                </a:solidFill>
                <a:latin typeface="Roboto"/>
              </a:rPr>
              <a:t>з </a:t>
            </a:r>
            <a:r>
              <a:rPr lang="uk-UA" dirty="0" smtClean="0">
                <a:solidFill>
                  <a:srgbClr val="202124"/>
                </a:solidFill>
                <a:latin typeface="Roboto"/>
              </a:rPr>
              <a:t>макаронами - 1</a:t>
            </a:r>
            <a:endParaRPr lang="uk-UA" dirty="0">
              <a:solidFill>
                <a:srgbClr val="202124"/>
              </a:solidFill>
              <a:latin typeface="Roboto"/>
            </a:endParaRPr>
          </a:p>
          <a:p>
            <a:r>
              <a:rPr lang="uk-UA" dirty="0" err="1" smtClean="0">
                <a:solidFill>
                  <a:srgbClr val="202124"/>
                </a:solidFill>
                <a:latin typeface="Roboto"/>
              </a:rPr>
              <a:t>Булгур</a:t>
            </a:r>
            <a:r>
              <a:rPr lang="uk-UA" dirty="0" smtClean="0">
                <a:solidFill>
                  <a:srgbClr val="202124"/>
                </a:solidFill>
                <a:latin typeface="Roboto"/>
              </a:rPr>
              <a:t> - 1</a:t>
            </a:r>
            <a:endParaRPr lang="uk-UA" dirty="0">
              <a:solidFill>
                <a:srgbClr val="202124"/>
              </a:solidFill>
              <a:latin typeface="Roboto"/>
            </a:endParaRPr>
          </a:p>
          <a:p>
            <a:r>
              <a:rPr lang="uk-UA" dirty="0" smtClean="0">
                <a:solidFill>
                  <a:srgbClr val="202124"/>
                </a:solidFill>
                <a:latin typeface="Roboto"/>
              </a:rPr>
              <a:t>Чай - 1</a:t>
            </a:r>
            <a:endParaRPr lang="uk-UA" dirty="0">
              <a:solidFill>
                <a:srgbClr val="202124"/>
              </a:solidFill>
              <a:latin typeface="Roboto"/>
            </a:endParaRPr>
          </a:p>
          <a:p>
            <a:r>
              <a:rPr lang="uk-UA" dirty="0" smtClean="0">
                <a:solidFill>
                  <a:srgbClr val="202124"/>
                </a:solidFill>
                <a:latin typeface="Roboto"/>
              </a:rPr>
              <a:t>Каша🥰🥰    - 1</a:t>
            </a:r>
            <a:endParaRPr lang="uk-UA" dirty="0">
              <a:solidFill>
                <a:srgbClr val="202124"/>
              </a:solidFill>
              <a:latin typeface="Roboto"/>
            </a:endParaRPr>
          </a:p>
          <a:p>
            <a:r>
              <a:rPr lang="uk-UA" dirty="0" smtClean="0">
                <a:solidFill>
                  <a:srgbClr val="202124"/>
                </a:solidFill>
                <a:latin typeface="Roboto"/>
              </a:rPr>
              <a:t>Важко відповісти - 1</a:t>
            </a:r>
            <a:endParaRPr lang="uk-UA" dirty="0">
              <a:solidFill>
                <a:srgbClr val="202124"/>
              </a:solidFill>
              <a:latin typeface="Roboto"/>
            </a:endParaRPr>
          </a:p>
          <a:p>
            <a:r>
              <a:rPr lang="uk-UA" dirty="0" smtClean="0">
                <a:solidFill>
                  <a:srgbClr val="202124"/>
                </a:solidFill>
                <a:latin typeface="Roboto"/>
              </a:rPr>
              <a:t>Макарони </a:t>
            </a:r>
            <a:r>
              <a:rPr lang="uk-UA" dirty="0">
                <a:solidFill>
                  <a:srgbClr val="202124"/>
                </a:solidFill>
                <a:latin typeface="Roboto"/>
              </a:rPr>
              <a:t>з </a:t>
            </a:r>
            <a:r>
              <a:rPr lang="uk-UA" dirty="0" smtClean="0">
                <a:solidFill>
                  <a:srgbClr val="202124"/>
                </a:solidFill>
                <a:latin typeface="Roboto"/>
              </a:rPr>
              <a:t>сосискою - 1</a:t>
            </a:r>
            <a:endParaRPr lang="uk-UA" dirty="0">
              <a:solidFill>
                <a:srgbClr val="202124"/>
              </a:solidFill>
              <a:latin typeface="Roboto"/>
            </a:endParaRPr>
          </a:p>
          <a:p>
            <a:r>
              <a:rPr lang="uk-UA" dirty="0" smtClean="0">
                <a:solidFill>
                  <a:srgbClr val="202124"/>
                </a:solidFill>
                <a:latin typeface="Roboto"/>
              </a:rPr>
              <a:t>Млинці </a:t>
            </a:r>
            <a:r>
              <a:rPr lang="uk-UA" dirty="0">
                <a:solidFill>
                  <a:srgbClr val="202124"/>
                </a:solidFill>
                <a:latin typeface="Roboto"/>
              </a:rPr>
              <a:t>з </a:t>
            </a:r>
            <a:r>
              <a:rPr lang="uk-UA" dirty="0" smtClean="0">
                <a:solidFill>
                  <a:srgbClr val="202124"/>
                </a:solidFill>
                <a:latin typeface="Roboto"/>
              </a:rPr>
              <a:t>цукром - 1</a:t>
            </a:r>
            <a:endParaRPr lang="uk-UA" dirty="0">
              <a:solidFill>
                <a:srgbClr val="202124"/>
              </a:solidFill>
              <a:latin typeface="Roboto"/>
            </a:endParaRPr>
          </a:p>
          <a:p>
            <a:r>
              <a:rPr lang="uk-UA" dirty="0" smtClean="0">
                <a:solidFill>
                  <a:srgbClr val="202124"/>
                </a:solidFill>
                <a:latin typeface="Roboto"/>
              </a:rPr>
              <a:t>Сосиска </a:t>
            </a:r>
            <a:r>
              <a:rPr lang="uk-UA" dirty="0">
                <a:solidFill>
                  <a:srgbClr val="202124"/>
                </a:solidFill>
                <a:latin typeface="Roboto"/>
              </a:rPr>
              <a:t>з </a:t>
            </a:r>
            <a:r>
              <a:rPr lang="uk-UA" dirty="0" smtClean="0">
                <a:solidFill>
                  <a:srgbClr val="202124"/>
                </a:solidFill>
                <a:latin typeface="Roboto"/>
              </a:rPr>
              <a:t>гречкою (звідки? В меню не було) - 1</a:t>
            </a:r>
            <a:endParaRPr lang="uk-UA" dirty="0">
              <a:solidFill>
                <a:srgbClr val="202124"/>
              </a:solidFill>
              <a:latin typeface="Roboto"/>
            </a:endParaRPr>
          </a:p>
          <a:p>
            <a:r>
              <a:rPr lang="uk-UA" dirty="0" smtClean="0">
                <a:solidFill>
                  <a:srgbClr val="202124"/>
                </a:solidFill>
                <a:latin typeface="Roboto"/>
              </a:rPr>
              <a:t>Всі </a:t>
            </a:r>
            <a:r>
              <a:rPr lang="uk-UA" dirty="0">
                <a:solidFill>
                  <a:srgbClr val="202124"/>
                </a:solidFill>
                <a:latin typeface="Roboto"/>
              </a:rPr>
              <a:t>крім </a:t>
            </a:r>
            <a:r>
              <a:rPr lang="uk-UA" dirty="0" smtClean="0">
                <a:solidFill>
                  <a:srgbClr val="202124"/>
                </a:solidFill>
                <a:latin typeface="Roboto"/>
              </a:rPr>
              <a:t>гречки - 1</a:t>
            </a:r>
            <a:endParaRPr lang="uk-UA" dirty="0">
              <a:solidFill>
                <a:srgbClr val="202124"/>
              </a:solidFill>
              <a:latin typeface="Roboto"/>
            </a:endParaRPr>
          </a:p>
          <a:p>
            <a:r>
              <a:rPr lang="uk-UA" dirty="0" smtClean="0">
                <a:solidFill>
                  <a:srgbClr val="202124"/>
                </a:solidFill>
                <a:latin typeface="Roboto"/>
              </a:rPr>
              <a:t>Салат - 3</a:t>
            </a:r>
            <a:endParaRPr lang="uk-UA" dirty="0">
              <a:solidFill>
                <a:srgbClr val="202124"/>
              </a:solidFill>
              <a:latin typeface="Roboto"/>
            </a:endParaRP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44841" y="300944"/>
            <a:ext cx="7868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E78712"/>
              </a:buClr>
              <a:buFont typeface="Wingdings 3" charset="2"/>
              <a:buChar char=""/>
            </a:pPr>
            <a:r>
              <a:rPr lang="uk-UA" dirty="0">
                <a:solidFill>
                  <a:srgbClr val="202124"/>
                </a:solidFill>
                <a:latin typeface="Google Sans"/>
              </a:rPr>
              <a:t>7. Яка твоя улюблена страва у шкільній їдальні</a:t>
            </a:r>
            <a:r>
              <a:rPr lang="uk-UA" dirty="0" smtClean="0">
                <a:solidFill>
                  <a:srgbClr val="202124"/>
                </a:solidFill>
                <a:latin typeface="Google Sans"/>
              </a:rPr>
              <a:t>?          </a:t>
            </a:r>
            <a:r>
              <a:rPr lang="uk-UA" dirty="0" smtClean="0">
                <a:solidFill>
                  <a:srgbClr val="202124"/>
                </a:solidFill>
                <a:latin typeface="Roboto"/>
              </a:rPr>
              <a:t>224 </a:t>
            </a:r>
            <a:r>
              <a:rPr lang="uk-UA" dirty="0">
                <a:solidFill>
                  <a:srgbClr val="202124"/>
                </a:solidFill>
                <a:latin typeface="Roboto"/>
              </a:rPr>
              <a:t>відповіді</a:t>
            </a:r>
            <a:endParaRPr lang="uk-UA" dirty="0">
              <a:solidFill>
                <a:srgbClr val="00000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3556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508" y="203037"/>
            <a:ext cx="6260228" cy="2668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507" y="3601071"/>
            <a:ext cx="6177145" cy="287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12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202124"/>
                </a:solidFill>
                <a:latin typeface="Google Sans"/>
              </a:rPr>
              <a:t>10. </a:t>
            </a:r>
            <a:r>
              <a:rPr lang="ru-RU" dirty="0" err="1">
                <a:solidFill>
                  <a:srgbClr val="202124"/>
                </a:solidFill>
                <a:latin typeface="Google Sans"/>
              </a:rPr>
              <a:t>Чи</a:t>
            </a:r>
            <a:r>
              <a:rPr lang="ru-RU" dirty="0">
                <a:solidFill>
                  <a:srgbClr val="202124"/>
                </a:solidFill>
                <a:latin typeface="Google Sans"/>
              </a:rPr>
              <a:t> є у тебе </a:t>
            </a:r>
            <a:r>
              <a:rPr lang="ru-RU" dirty="0" err="1">
                <a:solidFill>
                  <a:srgbClr val="202124"/>
                </a:solidFill>
                <a:latin typeface="Google Sans"/>
              </a:rPr>
              <a:t>алергія</a:t>
            </a:r>
            <a:r>
              <a:rPr lang="ru-RU" dirty="0">
                <a:solidFill>
                  <a:srgbClr val="202124"/>
                </a:solidFill>
                <a:latin typeface="Google Sans"/>
              </a:rPr>
              <a:t> на </a:t>
            </a:r>
            <a:r>
              <a:rPr lang="ru-RU" dirty="0" err="1">
                <a:solidFill>
                  <a:srgbClr val="202124"/>
                </a:solidFill>
                <a:latin typeface="Google Sans"/>
              </a:rPr>
              <a:t>деякі</a:t>
            </a:r>
            <a:r>
              <a:rPr lang="ru-RU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Google Sans"/>
              </a:rPr>
              <a:t>харчові</a:t>
            </a:r>
            <a:r>
              <a:rPr lang="ru-RU" dirty="0">
                <a:solidFill>
                  <a:srgbClr val="202124"/>
                </a:solidFill>
                <a:latin typeface="Google Sans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Google Sans"/>
              </a:rPr>
              <a:t>продукти</a:t>
            </a:r>
            <a:r>
              <a:rPr lang="ru-RU" dirty="0" smtClean="0">
                <a:solidFill>
                  <a:srgbClr val="202124"/>
                </a:solidFill>
                <a:latin typeface="Google Sans"/>
              </a:rPr>
              <a:t>?        </a:t>
            </a:r>
            <a:r>
              <a:rPr lang="ru-RU" dirty="0" smtClean="0">
                <a:solidFill>
                  <a:srgbClr val="202124"/>
                </a:solidFill>
                <a:latin typeface="Roboto"/>
              </a:rPr>
              <a:t>224 </a:t>
            </a:r>
            <a:r>
              <a:rPr lang="ru-RU" dirty="0" err="1">
                <a:solidFill>
                  <a:srgbClr val="202124"/>
                </a:solidFill>
                <a:latin typeface="Roboto"/>
              </a:rPr>
              <a:t>відповіді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5F6368"/>
                </a:solidFill>
              </a:rPr>
              <a:t> </a:t>
            </a:r>
            <a:br>
              <a:rPr lang="ru-RU" dirty="0">
                <a:solidFill>
                  <a:srgbClr val="5F6368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Немає – 185</a:t>
            </a:r>
          </a:p>
          <a:p>
            <a:r>
              <a:rPr lang="uk-UA" dirty="0" smtClean="0"/>
              <a:t>Цитрусові – 36</a:t>
            </a:r>
          </a:p>
          <a:p>
            <a:r>
              <a:rPr lang="uk-UA" dirty="0" smtClean="0"/>
              <a:t>Гречка – 1</a:t>
            </a:r>
          </a:p>
          <a:p>
            <a:r>
              <a:rPr lang="uk-UA" dirty="0" smtClean="0"/>
              <a:t>Солодощі – 1</a:t>
            </a:r>
          </a:p>
          <a:p>
            <a:r>
              <a:rPr lang="uk-UA" dirty="0" smtClean="0"/>
              <a:t>Горіхи – 2</a:t>
            </a:r>
          </a:p>
          <a:p>
            <a:r>
              <a:rPr lang="uk-UA" dirty="0" smtClean="0"/>
              <a:t>Банан – 1</a:t>
            </a:r>
          </a:p>
          <a:p>
            <a:r>
              <a:rPr lang="uk-UA" dirty="0" smtClean="0"/>
              <a:t>Вишню – 1</a:t>
            </a:r>
          </a:p>
          <a:p>
            <a:r>
              <a:rPr lang="uk-UA" dirty="0" smtClean="0"/>
              <a:t>Яблуко - 1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88806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3" y="3156485"/>
            <a:ext cx="8915400" cy="173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6752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</TotalTime>
  <Words>381</Words>
  <Application>Microsoft Office PowerPoint</Application>
  <PresentationFormat>Широкоэкранный</PresentationFormat>
  <Paragraphs>67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Google Sans</vt:lpstr>
      <vt:lpstr>Roboto</vt:lpstr>
      <vt:lpstr>Wingdings 3</vt:lpstr>
      <vt:lpstr>Легкий дым</vt:lpstr>
      <vt:lpstr>Результати опитування учнів  щодо якості харчування  у січні-лютому 2022</vt:lpstr>
      <vt:lpstr>Презентация PowerPoint</vt:lpstr>
      <vt:lpstr>3. Якщо не харчуєшся, то чому? 107 відповідей</vt:lpstr>
      <vt:lpstr>Презентация PowerPoint</vt:lpstr>
      <vt:lpstr>Презентация PowerPoint</vt:lpstr>
      <vt:lpstr>Презентация PowerPoint</vt:lpstr>
      <vt:lpstr>10. Чи є у тебе алергія на деякі харчові продукти?        224 відповіді   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опитування учнів  щодо якості харчування  у січні-лютому 2022</dc:title>
  <dc:creator>пк</dc:creator>
  <cp:lastModifiedBy>пк</cp:lastModifiedBy>
  <cp:revision>9</cp:revision>
  <dcterms:created xsi:type="dcterms:W3CDTF">2022-02-23T15:31:24Z</dcterms:created>
  <dcterms:modified xsi:type="dcterms:W3CDTF">2022-02-24T06:58:46Z</dcterms:modified>
</cp:coreProperties>
</file>