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60" r:id="rId3"/>
    <p:sldId id="257" r:id="rId4"/>
    <p:sldId id="258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3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A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29" autoAdjust="0"/>
  </p:normalViewPr>
  <p:slideViewPr>
    <p:cSldViewPr snapToGrid="0">
      <p:cViewPr varScale="1">
        <p:scale>
          <a:sx n="95" d="100"/>
          <a:sy n="95" d="100"/>
        </p:scale>
        <p:origin x="1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40EF9-74C2-48DC-A0F8-CCB2ADB21D83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54F8D-3768-4D8B-BFCE-C5849EA395F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9890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54F8D-3768-4D8B-BFCE-C5849EA395FC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694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6697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176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2378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3033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952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2030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1294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101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440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798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586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171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387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006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959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98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972D1-9417-47E0-A85E-2F7A10619604}" type="datetimeFigureOut">
              <a:rPr lang="uk-UA" smtClean="0"/>
              <a:t>24.03.2023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5BE1FF8-3797-4233-9E05-E4CEC506C1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047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681" y="4915373"/>
            <a:ext cx="7248907" cy="1280890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76A73B"/>
                </a:solidFill>
              </a:rPr>
              <a:t>Результати опитування </a:t>
            </a:r>
            <a:r>
              <a:rPr lang="uk-UA" sz="3200" b="1" dirty="0" smtClean="0">
                <a:solidFill>
                  <a:srgbClr val="76A73B"/>
                </a:solidFill>
              </a:rPr>
              <a:t>БАТЬКІВ </a:t>
            </a:r>
            <a:r>
              <a:rPr lang="uk-UA" sz="3200" b="1" dirty="0" smtClean="0">
                <a:solidFill>
                  <a:srgbClr val="76A73B"/>
                </a:solidFill>
              </a:rPr>
              <a:t/>
            </a:r>
            <a:br>
              <a:rPr lang="uk-UA" sz="3200" b="1" dirty="0" smtClean="0">
                <a:solidFill>
                  <a:srgbClr val="76A73B"/>
                </a:solidFill>
              </a:rPr>
            </a:br>
            <a:r>
              <a:rPr lang="uk-UA" sz="3200" b="1" dirty="0" smtClean="0">
                <a:solidFill>
                  <a:srgbClr val="76A73B"/>
                </a:solidFill>
              </a:rPr>
              <a:t>щодо </a:t>
            </a:r>
            <a:r>
              <a:rPr lang="uk-UA" sz="3200" b="1" dirty="0">
                <a:solidFill>
                  <a:srgbClr val="76A73B"/>
                </a:solidFill>
              </a:rPr>
              <a:t>якості харчування </a:t>
            </a:r>
            <a:br>
              <a:rPr lang="uk-UA" sz="3200" b="1" dirty="0">
                <a:solidFill>
                  <a:srgbClr val="76A73B"/>
                </a:solidFill>
              </a:rPr>
            </a:br>
            <a:r>
              <a:rPr lang="uk-UA" sz="3200" b="1" dirty="0">
                <a:solidFill>
                  <a:srgbClr val="76A73B"/>
                </a:solidFill>
              </a:rPr>
              <a:t>у </a:t>
            </a:r>
            <a:r>
              <a:rPr lang="uk-UA" sz="3200" b="1" dirty="0" smtClean="0">
                <a:solidFill>
                  <a:srgbClr val="76A73B"/>
                </a:solidFill>
              </a:rPr>
              <a:t>БЕРЕЗНІ 2023</a:t>
            </a:r>
            <a:endParaRPr lang="uk-UA" dirty="0">
              <a:solidFill>
                <a:srgbClr val="76A73B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694" y="320257"/>
            <a:ext cx="4396707" cy="4396707"/>
          </a:xfrm>
        </p:spPr>
      </p:pic>
    </p:spTree>
    <p:extLst>
      <p:ext uri="{BB962C8B-B14F-4D97-AF65-F5344CB8AC3E}">
        <p14:creationId xmlns:p14="http://schemas.microsoft.com/office/powerpoint/2010/main" val="104847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19349" t="34526" r="19875" b="18776"/>
          <a:stretch/>
        </p:blipFill>
        <p:spPr bwMode="auto">
          <a:xfrm>
            <a:off x="2098485" y="946484"/>
            <a:ext cx="9852883" cy="54543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26127" y="1820269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312442" y="1090354"/>
            <a:ext cx="2534653" cy="1227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 – дуже погано</a:t>
            </a:r>
          </a:p>
          <a:p>
            <a:pPr algn="ctr"/>
            <a:r>
              <a:rPr lang="uk-UA" dirty="0" smtClean="0"/>
              <a:t>5 – дуже добре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818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0569" y="624110"/>
            <a:ext cx="9764044" cy="1280890"/>
          </a:xfrm>
        </p:spPr>
        <p:txBody>
          <a:bodyPr/>
          <a:lstStyle/>
          <a:p>
            <a:r>
              <a:rPr lang="ru-RU" dirty="0">
                <a:solidFill>
                  <a:srgbClr val="1F1F1F"/>
                </a:solidFill>
                <a:latin typeface="Google Sans"/>
              </a:rPr>
              <a:t>На Вашу думку,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що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би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варто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було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змінити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в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організації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харчування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dirty="0" err="1">
                <a:solidFill>
                  <a:srgbClr val="1F1F1F"/>
                </a:solidFill>
                <a:latin typeface="Google Sans"/>
              </a:rPr>
              <a:t>школи</a:t>
            </a:r>
            <a:r>
              <a:rPr lang="ru-RU" dirty="0">
                <a:solidFill>
                  <a:srgbClr val="1F1F1F"/>
                </a:solidFill>
                <a:latin typeface="Google Sans"/>
              </a:rPr>
              <a:t>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Нічого не треба змінювати, все </a:t>
            </a:r>
            <a:r>
              <a:rPr lang="uk-UA" dirty="0" err="1" smtClean="0"/>
              <a:t>задовільняє</a:t>
            </a:r>
            <a:r>
              <a:rPr lang="uk-UA" dirty="0" smtClean="0"/>
              <a:t> – 52</a:t>
            </a:r>
          </a:p>
          <a:p>
            <a:r>
              <a:rPr lang="uk-UA" dirty="0" smtClean="0"/>
              <a:t>Розширити меню – 39</a:t>
            </a:r>
          </a:p>
          <a:p>
            <a:r>
              <a:rPr lang="uk-UA" dirty="0" smtClean="0"/>
              <a:t>Побільше зелені, овочів та фруктів – 14</a:t>
            </a:r>
          </a:p>
          <a:p>
            <a:r>
              <a:rPr lang="uk-UA" dirty="0" smtClean="0"/>
              <a:t>Шведський стіл (небагато страв, але на вибір) – 8</a:t>
            </a:r>
          </a:p>
          <a:p>
            <a:r>
              <a:rPr lang="uk-UA" dirty="0" smtClean="0"/>
              <a:t>Більше випічки – 17</a:t>
            </a:r>
          </a:p>
          <a:p>
            <a:r>
              <a:rPr lang="uk-UA" dirty="0" smtClean="0"/>
              <a:t>Дешеві ціни – 36</a:t>
            </a:r>
          </a:p>
          <a:p>
            <a:r>
              <a:rPr lang="uk-UA" dirty="0" smtClean="0"/>
              <a:t>Розрахунок карткою – 1</a:t>
            </a:r>
          </a:p>
          <a:p>
            <a:r>
              <a:rPr lang="uk-UA" dirty="0" smtClean="0"/>
              <a:t>Зменшити черги – 12</a:t>
            </a:r>
          </a:p>
          <a:p>
            <a:r>
              <a:rPr lang="uk-UA" dirty="0" smtClean="0"/>
              <a:t>Поставити сіль та перець, щоб додавати самостійно – 2</a:t>
            </a:r>
          </a:p>
          <a:p>
            <a:r>
              <a:rPr lang="uk-UA" dirty="0" smtClean="0"/>
              <a:t>Побільше цукру до напоїв – 2</a:t>
            </a:r>
          </a:p>
          <a:p>
            <a:r>
              <a:rPr lang="uk-UA" dirty="0" smtClean="0"/>
              <a:t>Син не любить кашу, тому би нам щось на вибір – 1</a:t>
            </a:r>
          </a:p>
          <a:p>
            <a:r>
              <a:rPr lang="uk-UA" dirty="0" smtClean="0"/>
              <a:t>Готувати їжу в нормальних умовах – 1</a:t>
            </a:r>
          </a:p>
          <a:p>
            <a:r>
              <a:rPr lang="uk-UA" dirty="0" smtClean="0"/>
              <a:t>Важко сказати - 4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15719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9213" y="3156485"/>
            <a:ext cx="8915400" cy="173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66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458" y="196941"/>
            <a:ext cx="5712542" cy="29605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85473" y="753979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504" y="3708185"/>
            <a:ext cx="5337569" cy="289030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593305" y="4130842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668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253" y="624110"/>
            <a:ext cx="10475494" cy="779574"/>
          </a:xfrm>
        </p:spPr>
        <p:txBody>
          <a:bodyPr/>
          <a:lstStyle/>
          <a:p>
            <a:r>
              <a:rPr lang="ru-RU" dirty="0">
                <a:solidFill>
                  <a:srgbClr val="202124"/>
                </a:solidFill>
                <a:latin typeface="Google Sans"/>
              </a:rPr>
              <a:t>3. </a:t>
            </a:r>
            <a:r>
              <a:rPr lang="ru-RU" dirty="0" err="1">
                <a:solidFill>
                  <a:srgbClr val="202124"/>
                </a:solidFill>
                <a:latin typeface="Google Sans"/>
              </a:rPr>
              <a:t>Якщо</a:t>
            </a:r>
            <a:r>
              <a:rPr lang="ru-RU" dirty="0">
                <a:solidFill>
                  <a:srgbClr val="202124"/>
                </a:solidFill>
                <a:latin typeface="Google Sans"/>
              </a:rPr>
              <a:t> не </a:t>
            </a:r>
            <a:r>
              <a:rPr lang="ru-RU" dirty="0" err="1">
                <a:solidFill>
                  <a:srgbClr val="202124"/>
                </a:solidFill>
                <a:latin typeface="Google Sans"/>
              </a:rPr>
              <a:t>харчуєшся</a:t>
            </a:r>
            <a:r>
              <a:rPr lang="ru-RU" dirty="0">
                <a:solidFill>
                  <a:srgbClr val="202124"/>
                </a:solidFill>
                <a:latin typeface="Google Sans"/>
              </a:rPr>
              <a:t>, то </a:t>
            </a:r>
            <a:r>
              <a:rPr lang="ru-RU" dirty="0" err="1">
                <a:solidFill>
                  <a:srgbClr val="202124"/>
                </a:solidFill>
                <a:latin typeface="Google Sans"/>
              </a:rPr>
              <a:t>чому</a:t>
            </a:r>
            <a:r>
              <a:rPr lang="ru-RU" dirty="0" smtClean="0">
                <a:solidFill>
                  <a:srgbClr val="202124"/>
                </a:solidFill>
                <a:latin typeface="Google Sans"/>
              </a:rPr>
              <a:t>?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173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відповіді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0253" y="1403684"/>
            <a:ext cx="10317496" cy="5045242"/>
          </a:xfrm>
        </p:spPr>
        <p:txBody>
          <a:bodyPr numCol="2">
            <a:normAutofit/>
          </a:bodyPr>
          <a:lstStyle/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Бере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їжу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з дому – 9</a:t>
            </a:r>
          </a:p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Бере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фрукти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з дому – 2</a:t>
            </a:r>
          </a:p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Іноді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даю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зі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собою - 4</a:t>
            </a: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Не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хоче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їсти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- 11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Дорого - 4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Несмачно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-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12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Не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завжди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є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улюблені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страви - 5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>
                <a:solidFill>
                  <a:srgbClr val="202124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202124"/>
                </a:solidFill>
                <a:latin typeface="Roboto"/>
              </a:rPr>
              <a:t>подобається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202124"/>
                </a:solidFill>
                <a:latin typeface="Roboto"/>
              </a:rPr>
              <a:t>їхня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202124"/>
                </a:solidFill>
                <a:latin typeface="Roboto"/>
              </a:rPr>
              <a:t>їжа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- 7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Ваша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їдальня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не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відповідає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моїм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очікуванням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- 1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Не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встигає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, часу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немає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- 6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Не любить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пити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несолодкі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напої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- 1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>
                <a:solidFill>
                  <a:srgbClr val="202124"/>
                </a:solidFill>
                <a:latin typeface="Roboto"/>
              </a:rPr>
              <a:t>Велика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черга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– 6</a:t>
            </a:r>
          </a:p>
          <a:p>
            <a:r>
              <a:rPr lang="ru-RU" dirty="0" smtClean="0">
                <a:solidFill>
                  <a:schemeClr val="tx1"/>
                </a:solidFill>
                <a:latin typeface="Roboto"/>
              </a:rPr>
              <a:t>Могли 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би </a:t>
            </a:r>
            <a:r>
              <a:rPr lang="ru-RU" dirty="0" err="1">
                <a:solidFill>
                  <a:schemeClr val="tx1"/>
                </a:solidFill>
                <a:latin typeface="Roboto"/>
              </a:rPr>
              <a:t>продавати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Roboto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Roboto"/>
              </a:rPr>
              <a:t>види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Roboto"/>
              </a:rPr>
              <a:t>булочок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Roboto"/>
              </a:rPr>
              <a:t>зрізними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 начинками, сосиску </a:t>
            </a:r>
            <a:r>
              <a:rPr lang="ru-RU" dirty="0" smtClean="0">
                <a:solidFill>
                  <a:schemeClr val="tx1"/>
                </a:solidFill>
                <a:latin typeface="Roboto"/>
              </a:rPr>
              <a:t>у </a:t>
            </a:r>
            <a:r>
              <a:rPr lang="ru-RU" dirty="0" err="1" smtClean="0">
                <a:solidFill>
                  <a:schemeClr val="tx1"/>
                </a:solidFill>
                <a:latin typeface="Roboto"/>
              </a:rPr>
              <a:t>тісті</a:t>
            </a:r>
            <a:r>
              <a:rPr lang="ru-RU" dirty="0">
                <a:solidFill>
                  <a:schemeClr val="tx1"/>
                </a:solidFill>
                <a:latin typeface="Roboto"/>
              </a:rPr>
              <a:t>, чай, какао</a:t>
            </a:r>
            <a:r>
              <a:rPr lang="ru-RU" dirty="0" smtClean="0">
                <a:solidFill>
                  <a:schemeClr val="tx1"/>
                </a:solidFill>
                <a:latin typeface="Roboto"/>
              </a:rPr>
              <a:t>... - 1</a:t>
            </a:r>
            <a:endParaRPr lang="ru-RU" dirty="0">
              <a:solidFill>
                <a:schemeClr val="tx1"/>
              </a:solidFill>
              <a:latin typeface="Roboto"/>
            </a:endParaRPr>
          </a:p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Купляє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у </a:t>
            </a:r>
            <a:r>
              <a:rPr lang="ru-RU" dirty="0" err="1">
                <a:solidFill>
                  <a:srgbClr val="202124"/>
                </a:solidFill>
                <a:latin typeface="Roboto"/>
              </a:rPr>
              <a:t>буфеті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- 6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err="1" smtClean="0">
                <a:solidFill>
                  <a:srgbClr val="202124"/>
                </a:solidFill>
                <a:latin typeface="Roboto"/>
              </a:rPr>
              <a:t>Дитина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вчиться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на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сімейній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202124"/>
                </a:solidFill>
                <a:latin typeface="Roboto"/>
              </a:rPr>
              <a:t>формі</a:t>
            </a:r>
            <a:r>
              <a:rPr lang="ru-RU" dirty="0" smtClean="0">
                <a:solidFill>
                  <a:srgbClr val="202124"/>
                </a:solidFill>
                <a:latin typeface="Roboto"/>
              </a:rPr>
              <a:t> - 4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Не голодна - 10</a:t>
            </a:r>
            <a:endParaRPr lang="ru-RU" dirty="0">
              <a:solidFill>
                <a:srgbClr val="202124"/>
              </a:solidFill>
              <a:latin typeface="Roboto"/>
            </a:endParaRPr>
          </a:p>
          <a:p>
            <a:r>
              <a:rPr lang="uk-UA" dirty="0" smtClean="0">
                <a:solidFill>
                  <a:schemeClr val="tx1"/>
                </a:solidFill>
                <a:latin typeface="Roboto"/>
              </a:rPr>
              <a:t>Харчується завжди - 84</a:t>
            </a:r>
            <a:endParaRPr lang="uk-UA" dirty="0">
              <a:solidFill>
                <a:schemeClr val="tx1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1183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159" y="414245"/>
            <a:ext cx="6127370" cy="30586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696737" y="929932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0236" y="3825801"/>
            <a:ext cx="5549763" cy="279325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988000" y="4250648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966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4770" y="129064"/>
            <a:ext cx="6059846" cy="27905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84969" y="713363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918" y="3796288"/>
            <a:ext cx="5715801" cy="27488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3779" y="4117505"/>
            <a:ext cx="207282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7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4421" y="624110"/>
            <a:ext cx="10299032" cy="12808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 питання «</a:t>
            </a:r>
            <a:r>
              <a:rPr lang="ru-RU" dirty="0"/>
              <a:t>Яка </a:t>
            </a:r>
            <a:r>
              <a:rPr lang="ru-RU" dirty="0" err="1"/>
              <a:t>улюблена</a:t>
            </a:r>
            <a:r>
              <a:rPr lang="ru-RU" dirty="0"/>
              <a:t> </a:t>
            </a:r>
            <a:r>
              <a:rPr lang="ru-RU" dirty="0" err="1"/>
              <a:t>страва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у </a:t>
            </a:r>
            <a:r>
              <a:rPr lang="ru-RU" dirty="0" err="1"/>
              <a:t>шкільній</a:t>
            </a:r>
            <a:r>
              <a:rPr lang="ru-RU" dirty="0"/>
              <a:t> </a:t>
            </a:r>
            <a:r>
              <a:rPr lang="ru-RU" dirty="0" err="1"/>
              <a:t>їдальні</a:t>
            </a:r>
            <a:r>
              <a:rPr lang="ru-RU" dirty="0" smtClean="0"/>
              <a:t>?»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en-US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6484" y="2133600"/>
            <a:ext cx="10558128" cy="3777622"/>
          </a:xfrm>
        </p:spPr>
        <p:txBody>
          <a:bodyPr numCol="3">
            <a:normAutofit fontScale="77500" lnSpcReduction="20000"/>
          </a:bodyPr>
          <a:lstStyle/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Немає – 14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Борщ - 8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Суп, перші страви - 5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Гречаний суп - 2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Гороховий суп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Сирники - 14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Оладки - 11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Картопля – 10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Страви з картоплі, деруни - 3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 err="1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Картопля+котлета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14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Картопля + відбивна - 6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Гречка з рибною котлетою, м</a:t>
            </a:r>
            <a:r>
              <a:rPr lang="ru-RU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ясною котлетою – 4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Гречка з м</a:t>
            </a:r>
            <a:r>
              <a:rPr lang="ru-RU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pc="15" dirty="0" err="1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ясом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Найкраще що може надати ваша їдальня це картопля з гарніром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Плов – 5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 з варенням, яблуком – 4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 err="1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Макарон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6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 err="1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Макарон+котлета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- 6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Котлети, відбивні - 9 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Другі страви – 6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Салати - 9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 err="1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Круасани</a:t>
            </a: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випічка, булочки - 10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їсть - 5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Моя дитина любить булки з капустою. Або з іншою начинкою.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Компот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Млинці - 2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Соломка -1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будь-яка з м'ясом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Печиво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Дитина не харчується в їдальні –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uk-UA" spc="15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Важко відповісти - 1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1211580" algn="l"/>
              </a:tabLst>
            </a:pP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4268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8589" y="624110"/>
            <a:ext cx="9756023" cy="12808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 запитання «</a:t>
            </a:r>
            <a:r>
              <a:rPr lang="ru-RU" dirty="0" err="1"/>
              <a:t>Чи</a:t>
            </a:r>
            <a:r>
              <a:rPr lang="ru-RU" dirty="0"/>
              <a:t> є у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</a:t>
            </a:r>
            <a:r>
              <a:rPr lang="ru-RU" dirty="0" err="1"/>
              <a:t>алергія</a:t>
            </a:r>
            <a:r>
              <a:rPr lang="ru-RU" dirty="0"/>
              <a:t> на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харчові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? </a:t>
            </a:r>
            <a:r>
              <a:rPr lang="ru-RU" dirty="0" err="1"/>
              <a:t>Якщо</a:t>
            </a:r>
            <a:r>
              <a:rPr lang="ru-RU" dirty="0"/>
              <a:t> так, то на </a:t>
            </a:r>
            <a:r>
              <a:rPr lang="ru-RU" dirty="0" err="1"/>
              <a:t>що</a:t>
            </a:r>
            <a:r>
              <a:rPr lang="ru-RU" dirty="0" smtClean="0"/>
              <a:t>?»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en-US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1128" y="2430379"/>
            <a:ext cx="8259153" cy="3777622"/>
          </a:xfrm>
        </p:spPr>
        <p:txBody>
          <a:bodyPr numCol="2">
            <a:noAutofit/>
          </a:bodyPr>
          <a:lstStyle/>
          <a:p>
            <a:r>
              <a:rPr lang="uk-UA" sz="2000" dirty="0" smtClean="0"/>
              <a:t>Ні – 153</a:t>
            </a:r>
          </a:p>
          <a:p>
            <a:r>
              <a:rPr lang="uk-UA" sz="2000" dirty="0" smtClean="0"/>
              <a:t>Так – 22</a:t>
            </a:r>
            <a:r>
              <a:rPr lang="en-US" sz="2000" dirty="0" smtClean="0"/>
              <a:t>: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цитруси – 6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молоко</a:t>
            </a:r>
            <a:r>
              <a:rPr lang="en-US" sz="2000" dirty="0"/>
              <a:t> </a:t>
            </a:r>
            <a:r>
              <a:rPr lang="uk-UA" sz="2000" dirty="0" smtClean="0"/>
              <a:t> – 3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яйця – 3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шоколад, солодощі – 3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рибу – 2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 - багато на що – 1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uk-UA" sz="2000" dirty="0" smtClean="0"/>
              <a:t>- моркву – 1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 борщ – 1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м</a:t>
            </a:r>
            <a:r>
              <a:rPr lang="en-US" sz="2000" dirty="0" smtClean="0"/>
              <a:t>’</a:t>
            </a:r>
            <a:r>
              <a:rPr lang="uk-UA" sz="2000" dirty="0" smtClean="0"/>
              <a:t>ясо – 1 </a:t>
            </a:r>
          </a:p>
          <a:p>
            <a:pPr marL="0" indent="0">
              <a:buNone/>
            </a:pPr>
            <a:r>
              <a:rPr lang="uk-UA" sz="2000" dirty="0"/>
              <a:t>	</a:t>
            </a:r>
            <a:r>
              <a:rPr lang="uk-UA" sz="2000" dirty="0" smtClean="0"/>
              <a:t>- фрукти - 1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47044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19172" t="32091" r="19452" b="17005"/>
          <a:stretch/>
        </p:blipFill>
        <p:spPr bwMode="auto">
          <a:xfrm>
            <a:off x="1652338" y="922421"/>
            <a:ext cx="10363200" cy="51899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76948" y="2060901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93706" y="1090354"/>
            <a:ext cx="2053389" cy="970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 – дуже погано</a:t>
            </a:r>
          </a:p>
          <a:p>
            <a:pPr algn="ctr"/>
            <a:r>
              <a:rPr lang="uk-UA" dirty="0" smtClean="0"/>
              <a:t>5 – дуже добре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290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006" t="33331" r="20092" b="16356"/>
          <a:stretch/>
        </p:blipFill>
        <p:spPr>
          <a:xfrm>
            <a:off x="1868912" y="954505"/>
            <a:ext cx="9959294" cy="46281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57685" y="1932564"/>
            <a:ext cx="2053389" cy="264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173 ВІДПОВІДІ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681411" y="1094364"/>
            <a:ext cx="2053389" cy="970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1 – взагалі непривітні та байдужі</a:t>
            </a:r>
          </a:p>
          <a:p>
            <a:pPr algn="ctr"/>
            <a:r>
              <a:rPr lang="uk-UA" sz="1400" dirty="0" smtClean="0"/>
              <a:t>5 – дуже привітні та уважні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4059308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166</TotalTime>
  <Words>472</Words>
  <Application>Microsoft Office PowerPoint</Application>
  <PresentationFormat>Широкоэкранный</PresentationFormat>
  <Paragraphs>95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Google Sans</vt:lpstr>
      <vt:lpstr>Roboto</vt:lpstr>
      <vt:lpstr>Times New Roman</vt:lpstr>
      <vt:lpstr>Wingdings 3</vt:lpstr>
      <vt:lpstr>Легкий дым</vt:lpstr>
      <vt:lpstr>Результати опитування БАТЬКІВ  щодо якості харчування  у БЕРЕЗНІ 2023</vt:lpstr>
      <vt:lpstr>Презентация PowerPoint</vt:lpstr>
      <vt:lpstr>3. Якщо не харчуєшся, то чому? 173 відповіді</vt:lpstr>
      <vt:lpstr>Презентация PowerPoint</vt:lpstr>
      <vt:lpstr>Презентация PowerPoint</vt:lpstr>
      <vt:lpstr>На питання «Яка улюблена страва Вашої дитини у шкільній їдальні?» отримали такі відповіді:</vt:lpstr>
      <vt:lpstr>На запитання «Чи є у Вашої дитини алергія на деякі харчові продукти? Якщо так, то на що?» отримали такі відповіді:</vt:lpstr>
      <vt:lpstr>Презентация PowerPoint</vt:lpstr>
      <vt:lpstr>Презентация PowerPoint</vt:lpstr>
      <vt:lpstr>Презентация PowerPoint</vt:lpstr>
      <vt:lpstr>На Вашу думку, що би варто було змінити в організації харчування школи?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опитування учнів  щодо якості харчування  у січні-лютому 2022</dc:title>
  <dc:creator>пк</dc:creator>
  <cp:lastModifiedBy>пк</cp:lastModifiedBy>
  <cp:revision>17</cp:revision>
  <dcterms:created xsi:type="dcterms:W3CDTF">2022-02-23T15:31:24Z</dcterms:created>
  <dcterms:modified xsi:type="dcterms:W3CDTF">2023-03-24T13:34:01Z</dcterms:modified>
</cp:coreProperties>
</file>